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 snapToGrid="0">
      <p:cViewPr varScale="1">
        <p:scale>
          <a:sx n="58" d="100"/>
          <a:sy n="58" d="100"/>
        </p:scale>
        <p:origin x="54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5849E-76C6-4C0A-A7DF-AC9E498EE4F6}" type="datetimeFigureOut">
              <a:rPr lang="ru-RU" smtClean="0"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5EBD7-A28B-499D-8DF5-960085E3E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77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5849E-76C6-4C0A-A7DF-AC9E498EE4F6}" type="datetimeFigureOut">
              <a:rPr lang="ru-RU" smtClean="0"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5EBD7-A28B-499D-8DF5-960085E3E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196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5849E-76C6-4C0A-A7DF-AC9E498EE4F6}" type="datetimeFigureOut">
              <a:rPr lang="ru-RU" smtClean="0"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5EBD7-A28B-499D-8DF5-960085E3E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483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5849E-76C6-4C0A-A7DF-AC9E498EE4F6}" type="datetimeFigureOut">
              <a:rPr lang="ru-RU" smtClean="0"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5EBD7-A28B-499D-8DF5-960085E3E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927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5849E-76C6-4C0A-A7DF-AC9E498EE4F6}" type="datetimeFigureOut">
              <a:rPr lang="ru-RU" smtClean="0"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5EBD7-A28B-499D-8DF5-960085E3E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17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5849E-76C6-4C0A-A7DF-AC9E498EE4F6}" type="datetimeFigureOut">
              <a:rPr lang="ru-RU" smtClean="0"/>
              <a:t>26.03.2017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5EBD7-A28B-499D-8DF5-960085E3E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704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5849E-76C6-4C0A-A7DF-AC9E498EE4F6}" type="datetimeFigureOut">
              <a:rPr lang="ru-RU" smtClean="0"/>
              <a:t>26.03.2017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5EBD7-A28B-499D-8DF5-960085E3E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350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5849E-76C6-4C0A-A7DF-AC9E498EE4F6}" type="datetimeFigureOut">
              <a:rPr lang="ru-RU" smtClean="0"/>
              <a:t>26.03.2017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5EBD7-A28B-499D-8DF5-960085E3E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136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5849E-76C6-4C0A-A7DF-AC9E498EE4F6}" type="datetimeFigureOut">
              <a:rPr lang="ru-RU" smtClean="0"/>
              <a:t>26.03.2017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5EBD7-A28B-499D-8DF5-960085E3E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332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5849E-76C6-4C0A-A7DF-AC9E498EE4F6}" type="datetimeFigureOut">
              <a:rPr lang="ru-RU" smtClean="0"/>
              <a:t>26.03.2017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5EBD7-A28B-499D-8DF5-960085E3E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097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5849E-76C6-4C0A-A7DF-AC9E498EE4F6}" type="datetimeFigureOut">
              <a:rPr lang="ru-RU" smtClean="0"/>
              <a:t>26.03.2017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5EBD7-A28B-499D-8DF5-960085E3E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480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5849E-76C6-4C0A-A7DF-AC9E498EE4F6}" type="datetimeFigureOut">
              <a:rPr lang="ru-RU" smtClean="0"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5EBD7-A28B-499D-8DF5-960085E3E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573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37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281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27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963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636" y="-126066"/>
            <a:ext cx="6858364" cy="6984066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640" y="3817237"/>
            <a:ext cx="4665014" cy="2882155"/>
          </a:xfrm>
          <a:prstGeom prst="rect">
            <a:avLst/>
          </a:prstGeom>
          <a:pattFill prst="pct5">
            <a:fgClr>
              <a:schemeClr val="bg2"/>
            </a:fgClr>
            <a:bgClr>
              <a:schemeClr val="bg1"/>
            </a:bgClr>
          </a:pattFill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33636" cy="369117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511" y="4203023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0284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dom</dc:creator>
  <cp:lastModifiedBy>dom</cp:lastModifiedBy>
  <cp:revision>4</cp:revision>
  <dcterms:created xsi:type="dcterms:W3CDTF">2017-03-25T11:01:33Z</dcterms:created>
  <dcterms:modified xsi:type="dcterms:W3CDTF">2017-03-26T04:15:01Z</dcterms:modified>
</cp:coreProperties>
</file>